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30A6-AA8E-4B4F-91FF-F38A7F508098}" type="datetimeFigureOut">
              <a:rPr lang="zh-CN" altLang="en-US" smtClean="0"/>
              <a:pPr/>
              <a:t>2014/3/3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3BF7-F032-41A6-9116-49143A4A80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ictures of jasmine flowers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Picture of jasmine flowers."/>
          <p:cNvGrpSpPr/>
          <p:nvPr/>
        </p:nvGrpSpPr>
        <p:grpSpPr>
          <a:xfrm>
            <a:off x="571472" y="642918"/>
            <a:ext cx="8036470" cy="5866528"/>
            <a:chOff x="571472" y="642918"/>
            <a:chExt cx="8036470" cy="5866528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1214422"/>
              <a:ext cx="2847195" cy="387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43314"/>
              <a:ext cx="4035942" cy="286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图片 3" descr="imagesCA60ZHL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642918"/>
              <a:ext cx="2983557" cy="30050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s of young learners drawing jasmine flow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9144000" cy="706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s of young learners drawing jasmine flowers and writing the Chinese character for jasm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95021"/>
            <a:ext cx="4427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好 一 朵 美 丽 的 茉 莉 花  </a:t>
            </a:r>
            <a:endParaRPr lang="en-GB" altLang="zh-CN" sz="2400" b="1" dirty="0" smtClean="0"/>
          </a:p>
          <a:p>
            <a:r>
              <a:rPr lang="vi-VN" altLang="zh-CN" sz="2400" b="1" dirty="0" smtClean="0"/>
              <a:t>hăo yī duŏ mĕi lì de mò li huā</a:t>
            </a:r>
            <a:r>
              <a:rPr lang="en-GB" altLang="zh-CN" sz="2400" b="1" dirty="0" smtClean="0"/>
              <a:t> </a:t>
            </a:r>
          </a:p>
          <a:p>
            <a:r>
              <a:rPr lang="zh-CN" altLang="en-US" sz="2400" b="1" dirty="0" smtClean="0"/>
              <a:t>好 一 朵 美 丽 的 茉 莉 花</a:t>
            </a:r>
            <a:endParaRPr lang="en-GB" altLang="zh-CN" sz="2400" b="1" dirty="0" smtClean="0"/>
          </a:p>
          <a:p>
            <a:r>
              <a:rPr lang="vi-VN" altLang="zh-CN" sz="2400" b="1" dirty="0" smtClean="0"/>
              <a:t>hăo yī duŏ mĕi lì de mò li huā</a:t>
            </a:r>
            <a:endParaRPr lang="en-GB" altLang="zh-CN" sz="2400" b="1" dirty="0" smtClean="0"/>
          </a:p>
          <a:p>
            <a:r>
              <a:rPr lang="zh-CN" altLang="en-US" sz="2400" b="1" dirty="0" smtClean="0"/>
              <a:t>芬 芳 美 丽 满 枝 桠</a:t>
            </a:r>
            <a:endParaRPr lang="en-GB" altLang="zh-CN" sz="2400" b="1" dirty="0" smtClean="0"/>
          </a:p>
          <a:p>
            <a:r>
              <a:rPr lang="vi-VN" altLang="zh-CN" sz="2400" b="1" dirty="0" smtClean="0"/>
              <a:t>fēn fāng mĕi lì măn zhī yā</a:t>
            </a:r>
            <a:endParaRPr lang="en-GB" altLang="zh-CN" sz="2400" b="1" dirty="0" smtClean="0"/>
          </a:p>
          <a:p>
            <a:r>
              <a:rPr lang="zh-CN" altLang="en-US" sz="2400" b="1" dirty="0" smtClean="0"/>
              <a:t>又 香 又 白 人 人 夸</a:t>
            </a:r>
            <a:endParaRPr lang="en-GB" altLang="zh-CN" sz="2400" b="1" dirty="0" smtClean="0"/>
          </a:p>
          <a:p>
            <a:r>
              <a:rPr lang="en-GB" altLang="zh-CN" sz="2400" b="1" dirty="0" err="1"/>
              <a:t>yòu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xiāng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yòu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bái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rén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rén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kuā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让 我 来 将 你 摘 下</a:t>
            </a:r>
            <a:endParaRPr lang="en-GB" altLang="zh-CN" sz="2400" b="1" dirty="0" smtClean="0"/>
          </a:p>
          <a:p>
            <a:r>
              <a:rPr lang="en-GB" altLang="zh-CN" sz="2400" b="1" dirty="0" err="1"/>
              <a:t>ràng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wŏ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lái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jiāng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nĭ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zāi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xià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送 给 别 人 家</a:t>
            </a:r>
            <a:endParaRPr lang="en-GB" altLang="zh-CN" sz="2400" b="1" dirty="0" smtClean="0"/>
          </a:p>
          <a:p>
            <a:r>
              <a:rPr lang="en-GB" altLang="zh-CN" sz="2400" b="1" dirty="0" err="1"/>
              <a:t>sòng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gĕi</a:t>
            </a:r>
            <a:r>
              <a:rPr lang="en-GB" altLang="zh-CN" sz="2400" b="1" dirty="0"/>
              <a:t> *</a:t>
            </a:r>
            <a:r>
              <a:rPr lang="en-GB" altLang="zh-CN" sz="2400" b="1" dirty="0" err="1"/>
              <a:t>bié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rén</a:t>
            </a:r>
            <a:r>
              <a:rPr lang="en-GB" altLang="zh-CN" sz="2400" b="1" dirty="0"/>
              <a:t> </a:t>
            </a:r>
            <a:r>
              <a:rPr lang="en-GB" altLang="zh-CN" sz="2400" b="1" dirty="0" err="1"/>
              <a:t>jiā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茉 莉 花 呀 茉 莉 花</a:t>
            </a:r>
            <a:endParaRPr lang="en-GB" altLang="zh-CN" sz="2400" b="1" dirty="0" smtClean="0"/>
          </a:p>
          <a:p>
            <a:r>
              <a:rPr lang="it-IT" altLang="zh-CN" sz="2400" b="1" dirty="0"/>
              <a:t>mò li huā ya mò li </a:t>
            </a:r>
            <a:r>
              <a:rPr lang="it-IT" altLang="zh-CN" sz="2400" b="1" dirty="0" smtClean="0"/>
              <a:t>huā</a:t>
            </a:r>
            <a:endParaRPr lang="zh-CN" alt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55568" y="1595020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 beautiful jasmine flower</a:t>
            </a:r>
          </a:p>
          <a:p>
            <a:r>
              <a:rPr lang="en-GB" sz="2400" b="1" dirty="0"/>
              <a:t>What a beautiful jasmine flower</a:t>
            </a:r>
          </a:p>
          <a:p>
            <a:r>
              <a:rPr lang="en-GB" sz="2400" b="1" dirty="0"/>
              <a:t>Sweet-smelling, beautiful, stems full of buds</a:t>
            </a:r>
          </a:p>
          <a:p>
            <a:r>
              <a:rPr lang="en-GB" sz="2400" b="1" dirty="0"/>
              <a:t>Fragrant and white, everyone praises</a:t>
            </a:r>
          </a:p>
          <a:p>
            <a:r>
              <a:rPr lang="en-GB" sz="2400" b="1" dirty="0"/>
              <a:t>Let me pluck you </a:t>
            </a:r>
            <a:r>
              <a:rPr lang="en-GB" sz="2400" b="1" dirty="0" smtClean="0"/>
              <a:t>down</a:t>
            </a:r>
          </a:p>
          <a:p>
            <a:endParaRPr lang="en-GB" sz="2400" b="1" dirty="0"/>
          </a:p>
          <a:p>
            <a:r>
              <a:rPr lang="en-GB" sz="2400" b="1" dirty="0"/>
              <a:t>Give to someone's </a:t>
            </a:r>
            <a:r>
              <a:rPr lang="en-GB" sz="2400" b="1" dirty="0" smtClean="0"/>
              <a:t>family</a:t>
            </a:r>
          </a:p>
          <a:p>
            <a:endParaRPr lang="en-GB" sz="2400" b="1" dirty="0"/>
          </a:p>
          <a:p>
            <a:r>
              <a:rPr lang="en-GB" sz="2400" b="1" dirty="0"/>
              <a:t>Jasmine flower, oh jasmine flower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茉莉花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1997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Jasmine flower</a:t>
            </a:r>
            <a:endParaRPr lang="en-GB" sz="3600" b="1" dirty="0"/>
          </a:p>
        </p:txBody>
      </p:sp>
      <p:pic>
        <p:nvPicPr>
          <p:cNvPr id="6" name="童声合唱 - 茉莉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619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ture of jasmine flower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147</Words>
  <Application>Microsoft Office PowerPoint</Application>
  <PresentationFormat>On-screen Show (4:3)</PresentationFormat>
  <Paragraphs>25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Hass</cp:lastModifiedBy>
  <cp:revision>12</cp:revision>
  <dcterms:created xsi:type="dcterms:W3CDTF">2011-11-17T17:17:53Z</dcterms:created>
  <dcterms:modified xsi:type="dcterms:W3CDTF">2014-03-03T10:18:43Z</dcterms:modified>
</cp:coreProperties>
</file>